
<file path=[Content_Types].xml><?xml version="1.0" encoding="utf-8"?>
<Types xmlns="http://schemas.openxmlformats.org/package/2006/content-types">
  <Default ContentType="audio/mpeg" Extension="mp3"/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294" r:id="rId3"/>
    <p:sldId id="293" r:id="rId4"/>
    <p:sldId id="258" r:id="rId5"/>
    <p:sldId id="290" r:id="rId6"/>
    <p:sldId id="289" r:id="rId7"/>
    <p:sldId id="29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slideLayouts/slideLayout7.xml" Type="http://schemas.openxmlformats.org/officeDocument/2006/relationships/slideLayout"/><Relationship Id="rId2" Target="../media/media1.mp3" Type="http://schemas.openxmlformats.org/officeDocument/2006/relationships/audio"/><Relationship Id="rId1" Target="../media/media1.mp3" Type="http://schemas.microsoft.com/office/2007/relationships/media"/><Relationship Id="rId6" Target="../media/image3.png" Type="http://schemas.openxmlformats.org/officeDocument/2006/relationships/image"/><Relationship Id="rId5" Target="../media/image2.png" Type="http://schemas.openxmlformats.org/officeDocument/2006/relationships/image"/><Relationship Id="rId4" Target="../media/image1.jpeg" Type="http://schemas.openxmlformats.org/officeDocument/2006/relationships/image"/></Relationships>
</file>

<file path=ppt/slides/_rels/slide10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23.jpe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25.jpeg" Type="http://schemas.openxmlformats.org/officeDocument/2006/relationships/image"/><Relationship Id="rId4" Target="../media/hdphoto3.wdp" Type="http://schemas.microsoft.com/office/2007/relationships/hdphoto"/></Relationships>
</file>

<file path=ppt/slides/_rels/slide12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27.jpeg" Type="http://schemas.openxmlformats.org/officeDocument/2006/relationships/image"/><Relationship Id="rId4" Target="../media/hdphoto4.wdp" Type="http://schemas.microsoft.com/office/2007/relationships/hdphoto"/></Relationships>
</file>

<file path=ppt/slides/_rels/slide13.xml.rels><?xml version="1.0" encoding="UTF-8" standalone="yes" ?><Relationships xmlns="http://schemas.openxmlformats.org/package/2006/relationships"><Relationship Id="rId3" Target="../media/image28.jpe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29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3" Target="../media/image30.jpe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31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3" Target="../media/image32.jpe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33.jpeg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3" Target="../media/image34.jpe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35.jpe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3" Target="../media/image36.jpe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37.jpeg" Type="http://schemas.openxmlformats.org/officeDocument/2006/relationships/image"/></Relationships>
</file>

<file path=ppt/slides/_rels/slide18.xml.rels><?xml version="1.0" encoding="UTF-8" standalone="yes" ?><Relationships xmlns="http://schemas.openxmlformats.org/package/2006/relationships"><Relationship Id="rId3" Target="../media/image38.jpe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hdphoto5.wdp" Type="http://schemas.microsoft.com/office/2007/relationships/hdphoto"/><Relationship Id="rId4" Target="../media/image39.jpeg" Type="http://schemas.openxmlformats.org/officeDocument/2006/relationships/image"/></Relationships>
</file>

<file path=ppt/slides/_rels/slide19.xml.rels><?xml version="1.0" encoding="UTF-8" standalone="yes" ?><Relationships xmlns="http://schemas.openxmlformats.org/package/2006/relationships"><Relationship Id="rId8" Target="../media/image3.png" Type="http://schemas.openxmlformats.org/officeDocument/2006/relationships/image"/><Relationship Id="rId3" Target="../slideLayouts/slideLayout7.xml" Type="http://schemas.openxmlformats.org/officeDocument/2006/relationships/slideLayout"/><Relationship Id="rId7" Target="../media/image42.jpeg" Type="http://schemas.openxmlformats.org/officeDocument/2006/relationships/image"/><Relationship Id="rId2" Target="../media/media2.mp3" Type="http://schemas.openxmlformats.org/officeDocument/2006/relationships/audio"/><Relationship Id="rId1" Target="../media/media2.mp3" Type="http://schemas.microsoft.com/office/2007/relationships/media"/><Relationship Id="rId6" Target="../media/image41.jpeg" Type="http://schemas.openxmlformats.org/officeDocument/2006/relationships/image"/><Relationship Id="rId5" Target="../media/image40.jpe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2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0.xml.rels><?xml version="1.0" encoding="UTF-8" standalone="yes" ?><Relationships xmlns="http://schemas.openxmlformats.org/package/2006/relationships"><Relationship Id="rId3" Target="../media/image43.jpe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44.jpeg" Type="http://schemas.openxmlformats.org/officeDocument/2006/relationships/image"/></Relationships>
</file>

<file path=ppt/slides/_rels/slide21.xml.rels><?xml version="1.0" encoding="UTF-8" standalone="yes" ?><Relationships xmlns="http://schemas.openxmlformats.org/package/2006/relationships"><Relationship Id="rId3" Target="../media/image45.jpe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46.jpeg" Type="http://schemas.openxmlformats.org/officeDocument/2006/relationships/image"/></Relationships>
</file>

<file path=ppt/slides/_rels/slide22.xml.rels><?xml version="1.0" encoding="UTF-8" standalone="yes" ?><Relationships xmlns="http://schemas.openxmlformats.org/package/2006/relationships"><Relationship Id="rId3" Target="../media/image47.jpe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48.jpeg" Type="http://schemas.openxmlformats.org/officeDocument/2006/relationships/image"/></Relationships>
</file>

<file path=ppt/slides/_rels/slide23.xml.rels><?xml version="1.0" encoding="UTF-8" standalone="yes" ?><Relationships xmlns="http://schemas.openxmlformats.org/package/2006/relationships"><Relationship Id="rId3" Target="../media/image49.jpe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50.jpeg" Type="http://schemas.openxmlformats.org/officeDocument/2006/relationships/image"/><Relationship Id="rId4" Target="../media/hdphoto6.wdp" Type="http://schemas.microsoft.com/office/2007/relationships/hdphoto"/></Relationships>
</file>

<file path=ppt/slides/_rels/slide24.xml.rels><?xml version="1.0" encoding="UTF-8" standalone="yes" ?><Relationships xmlns="http://schemas.openxmlformats.org/package/2006/relationships"><Relationship Id="rId3" Target="../media/image51.jpe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52.jpeg" Type="http://schemas.openxmlformats.org/officeDocument/2006/relationships/image"/><Relationship Id="rId4" Target="../media/hdphoto7.wdp" Type="http://schemas.microsoft.com/office/2007/relationships/hdphoto"/></Relationships>
</file>

<file path=ppt/slides/_rels/slide25.xml.rels><?xml version="1.0" encoding="UTF-8" standalone="yes" ?><Relationships xmlns="http://schemas.openxmlformats.org/package/2006/relationships"><Relationship Id="rId3" Target="../media/image53.jpe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54.jpeg" Type="http://schemas.openxmlformats.org/officeDocument/2006/relationships/image"/></Relationships>
</file>

<file path=ppt/slides/_rels/slide26.xml.rels><?xml version="1.0" encoding="UTF-8" standalone="yes" ?><Relationships xmlns="http://schemas.openxmlformats.org/package/2006/relationships"><Relationship Id="rId3" Target="../media/image55.jpe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56.jpeg" Type="http://schemas.openxmlformats.org/officeDocument/2006/relationships/image"/></Relationships>
</file>

<file path=ppt/slides/_rels/slide27.xml.rels><?xml version="1.0" encoding="UTF-8" standalone="yes" ?><Relationships xmlns="http://schemas.openxmlformats.org/package/2006/relationships"><Relationship Id="rId3" Target="../media/image57.jpeg" Type="http://schemas.openxmlformats.org/officeDocument/2006/relationships/image"/><Relationship Id="rId2" Target="../media/image15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58.jpeg" Type="http://schemas.openxmlformats.org/officeDocument/2006/relationships/image"/></Relationships>
</file>

<file path=ppt/slides/_rels/slide28.xml.rels><?xml version="1.0" encoding="UTF-8" standalone="yes" ?><Relationships xmlns="http://schemas.openxmlformats.org/package/2006/relationships"><Relationship Id="rId3" Target="../media/image59.jpeg" Type="http://schemas.openxmlformats.org/officeDocument/2006/relationships/image"/><Relationship Id="rId2" Target="../media/image15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60.jpeg" Type="http://schemas.openxmlformats.org/officeDocument/2006/relationships/image"/></Relationships>
</file>

<file path=ppt/slides/_rels/slide29.xml.rels><?xml version="1.0" encoding="UTF-8" standalone="yes" ?><Relationships xmlns="http://schemas.openxmlformats.org/package/2006/relationships"><Relationship Id="rId3" Target="../media/image61.jpeg" Type="http://schemas.openxmlformats.org/officeDocument/2006/relationships/image"/><Relationship Id="rId2" Target="../media/image15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62.jpeg" Type="http://schemas.openxmlformats.org/officeDocument/2006/relationships/image"/><Relationship Id="rId4" Target="../media/hdphoto8.wdp" Type="http://schemas.microsoft.com/office/2007/relationships/hdphoto"/></Relationships>
</file>

<file path=ppt/slides/_rels/slide3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0.xml.rels><?xml version="1.0" encoding="UTF-8" standalone="yes" ?><Relationships xmlns="http://schemas.openxmlformats.org/package/2006/relationships"><Relationship Id="rId3" Target="../media/image63.jpeg" Type="http://schemas.openxmlformats.org/officeDocument/2006/relationships/image"/><Relationship Id="rId2" Target="../media/image15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64.jpeg" Type="http://schemas.openxmlformats.org/officeDocument/2006/relationships/image"/></Relationships>
</file>

<file path=ppt/slides/_rels/slide31.xml.rels><?xml version="1.0" encoding="UTF-8" standalone="yes" ?><Relationships xmlns="http://schemas.openxmlformats.org/package/2006/relationships"><Relationship Id="rId8" Target="../media/image68.png" Type="http://schemas.openxmlformats.org/officeDocument/2006/relationships/image"/><Relationship Id="rId3" Target="../media/hdphoto9.wdp" Type="http://schemas.microsoft.com/office/2007/relationships/hdphoto"/><Relationship Id="rId7" Target="../media/hdphoto11.wdp" Type="http://schemas.microsoft.com/office/2007/relationships/hdphoto"/><Relationship Id="rId2" Target="../media/image65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67.jpeg" Type="http://schemas.openxmlformats.org/officeDocument/2006/relationships/image"/><Relationship Id="rId11" Target="../media/hdphoto13.wdp" Type="http://schemas.microsoft.com/office/2007/relationships/hdphoto"/><Relationship Id="rId5" Target="../media/hdphoto10.wdp" Type="http://schemas.microsoft.com/office/2007/relationships/hdphoto"/><Relationship Id="rId10" Target="../media/image69.png" Type="http://schemas.openxmlformats.org/officeDocument/2006/relationships/image"/><Relationship Id="rId4" Target="../media/image66.jpeg" Type="http://schemas.openxmlformats.org/officeDocument/2006/relationships/image"/><Relationship Id="rId9" Target="../media/hdphoto12.wdp" Type="http://schemas.microsoft.com/office/2007/relationships/hdphoto"/></Relationships>
</file>

<file path=ppt/slides/_rels/slide4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9.jpeg" Type="http://schemas.openxmlformats.org/officeDocument/2006/relationships/image"/><Relationship Id="rId4" Target="../media/image8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12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hdphoto2.wdp" Type="http://schemas.microsoft.com/office/2007/relationships/hdphoto"/><Relationship Id="rId4" Target="../media/image14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media/image15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17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media/image18.jpe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19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21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71" y="386479"/>
            <a:ext cx="8766978" cy="633670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79912" y="98072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ВИРТУАЛЬНАЯ КНИЖНАЯ ВЫСТАВКА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13845" y="256490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48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«КНИГИ-ЮБИЛЯРЫ </a:t>
            </a:r>
          </a:p>
          <a:p>
            <a:pPr lvl="0" algn="ctr"/>
            <a:r>
              <a:rPr lang="ru-RU" sz="48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2021 ГОДА»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91223"/>
            <a:ext cx="1716946" cy="1716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11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15816" y="53289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5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8000">
        <p14:ripple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25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15" y="149225"/>
            <a:ext cx="8761413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50671" y="84099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190 лет –</a:t>
            </a:r>
            <a:r>
              <a:rPr lang="ru-RU" sz="4800" dirty="0"/>
              <a:t> </a:t>
            </a:r>
            <a:endParaRPr lang="ru-RU" sz="4800" dirty="0" smtClean="0"/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Вечера на хуторе близ Диканьки»,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Н.В.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Гоголь (1831)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2966300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059" y="3212976"/>
            <a:ext cx="3048000" cy="3048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85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49225"/>
            <a:ext cx="8761413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4678" y="26064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190 лет – </a:t>
            </a:r>
            <a:endParaRPr lang="ru-RU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Сказка о царе Салтане, о сыне его славном и могучем богатыре князе Гвидоне Салтановиче и о прекрасной царевне Лебеди», 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А.С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Пушкин (1831)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72" y="1196753"/>
            <a:ext cx="3223306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38468"/>
            <a:ext cx="2376264" cy="300597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9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49225"/>
            <a:ext cx="8761413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59495" y="90872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190 лет –</a:t>
            </a:r>
            <a:r>
              <a:rPr lang="ru-RU" dirty="0"/>
              <a:t> </a:t>
            </a:r>
            <a:endParaRPr lang="ru-RU" dirty="0" smtClean="0"/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Горе от ума», 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Грибоедов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А. С. (1831)</a:t>
            </a:r>
            <a:endParaRPr lang="ru-RU" sz="24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86" y="1196752"/>
            <a:ext cx="3028950" cy="4762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97" y="2986863"/>
            <a:ext cx="2317996" cy="29522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68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49225"/>
            <a:ext cx="8761413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79913" y="490895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190 лет – </a:t>
            </a:r>
            <a:endParaRPr lang="ru-RU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Собор Парижской Богоматери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»,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Виктор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Гюго (1831)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2924944"/>
            <a:ext cx="2390775" cy="3048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" r="5067"/>
          <a:stretch/>
        </p:blipFill>
        <p:spPr bwMode="auto">
          <a:xfrm>
            <a:off x="899592" y="733556"/>
            <a:ext cx="3336304" cy="5239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6141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49225"/>
            <a:ext cx="8761413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60032" y="476672"/>
            <a:ext cx="3406702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185 лет – </a:t>
            </a:r>
            <a:endParaRPr lang="ru-RU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Ревизор», 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Н.В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Гоголь (1836)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46" y="937445"/>
            <a:ext cx="3285794" cy="50183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" r="3632" b="6314"/>
          <a:stretch/>
        </p:blipFill>
        <p:spPr bwMode="auto">
          <a:xfrm>
            <a:off x="5652120" y="2571372"/>
            <a:ext cx="2431368" cy="3384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40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84423"/>
            <a:ext cx="8761413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1960" y="98072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185 лет –</a:t>
            </a:r>
            <a:r>
              <a:rPr lang="ru-RU" sz="4800" dirty="0"/>
              <a:t> </a:t>
            </a:r>
            <a:endParaRPr lang="ru-RU" sz="4800" dirty="0" smtClean="0"/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Капитанская дочка», 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А.С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Пушкин (1836)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03893"/>
            <a:ext cx="2991396" cy="4326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503" y="2708920"/>
            <a:ext cx="2639616" cy="34108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70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49225"/>
            <a:ext cx="8761413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4" y="54868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175 лет – </a:t>
            </a:r>
            <a:endParaRPr lang="ru-RU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Бедные люди», 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Двойник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»,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Ф.М. Достоевский (1846)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86132"/>
            <a:ext cx="3127995" cy="5092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805" y="2708920"/>
            <a:ext cx="2632720" cy="33656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65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9000">
        <p:split orient="vert"/>
      </p:transition>
    </mc:Choice>
    <mc:Fallback xmlns="">
      <p:transition spd="slow" advClick="0" advTm="9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" y="164130"/>
            <a:ext cx="8761413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46140" y="107516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175 лет – </a:t>
            </a:r>
            <a:endParaRPr lang="ru-RU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Граф Монте-Кристо», 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Александр Дюма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(1846)</a:t>
            </a:r>
            <a:endParaRPr lang="ru-RU" sz="24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34" y="1052736"/>
            <a:ext cx="3069296" cy="468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96952"/>
            <a:ext cx="2968152" cy="29830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54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" y="200471"/>
            <a:ext cx="8761413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9952" y="404664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160 лет –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«Униженные и оскорбленные», 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Ф.М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Достоевский 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1861)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84984"/>
            <a:ext cx="2867025" cy="26765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8" y="815750"/>
            <a:ext cx="3096344" cy="4954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0582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9000">
        <p:split orient="vert"/>
      </p:transition>
    </mc:Choice>
    <mc:Fallback xmlns="">
      <p:transition spd="slow" advClick="0" advTm="9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99" y="160986"/>
            <a:ext cx="8761413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09283" y="36909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155 лет –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«Преступление и наказание», 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Игрок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»,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Ф.М. Достоевский (1866)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" b="5478"/>
          <a:stretch/>
        </p:blipFill>
        <p:spPr bwMode="auto">
          <a:xfrm>
            <a:off x="899592" y="366824"/>
            <a:ext cx="2172699" cy="2756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890" y="2780928"/>
            <a:ext cx="2356856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53"/>
          <a:stretch/>
        </p:blipFill>
        <p:spPr bwMode="auto">
          <a:xfrm>
            <a:off x="5364088" y="2848636"/>
            <a:ext cx="2262391" cy="33929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222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03166" y="56574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6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527519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"/>
          <a:stretch/>
        </p:blipFill>
        <p:spPr bwMode="auto">
          <a:xfrm>
            <a:off x="1907704" y="1052736"/>
            <a:ext cx="5151936" cy="45365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75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7000">
        <p:wipe/>
      </p:transition>
    </mc:Choice>
    <mc:Fallback xmlns="">
      <p:transition spd="slow" advClick="0" advTm="17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49225"/>
            <a:ext cx="8761413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79913" y="404664"/>
            <a:ext cx="4572000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150 лет – </a:t>
            </a:r>
            <a:endParaRPr lang="ru-RU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Зазеркалье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», 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Кэрролл Льюис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(1871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переводах на русский язык: 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Алиса в Зазеркалье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»;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«Сквозь зеркало и что там увидела Алиса, или Алиса в Зазеркалье»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13" y="3429000"/>
            <a:ext cx="1905000" cy="2895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8"/>
          <a:stretch/>
        </p:blipFill>
        <p:spPr bwMode="auto">
          <a:xfrm>
            <a:off x="1043608" y="1262130"/>
            <a:ext cx="3209925" cy="452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56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000">
        <p:split orient="vert"/>
      </p:transition>
    </mc:Choice>
    <mc:Fallback xmlns="">
      <p:transition spd="slow" advClick="0" advTm="1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49225"/>
            <a:ext cx="8761413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06655" y="47667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145 лет 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–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«Приключения Тома Сойера», 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Марк Твен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(1876)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2991039" cy="4561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64904"/>
            <a:ext cx="2952327" cy="37826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63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49225"/>
            <a:ext cx="8761413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8806" y="702812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130 лет –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«Портрет Дориана Грея», 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Оскар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Уайльд (1891)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77" y="1052736"/>
            <a:ext cx="3135982" cy="4475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36606"/>
            <a:ext cx="2857500" cy="22955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38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49225"/>
            <a:ext cx="8761413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4048" y="692696"/>
            <a:ext cx="3270447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125 лет – </a:t>
            </a:r>
            <a:endParaRPr lang="ru-RU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Чайка», 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А.П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Чехов (1896)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60425"/>
            <a:ext cx="3286125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430" y="2934163"/>
            <a:ext cx="2277682" cy="30525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03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49225"/>
            <a:ext cx="8761413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1959" y="47667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125 лет – </a:t>
            </a:r>
            <a:endParaRPr lang="ru-RU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Остров доктора Моро», 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Герберт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Уэллс (1896)</a:t>
            </a:r>
            <a:endParaRPr lang="ru-RU" sz="2400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57379"/>
            <a:ext cx="2963903" cy="4549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235" y="2787744"/>
            <a:ext cx="2997449" cy="29974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96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01" y="175929"/>
            <a:ext cx="8761413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84123" y="548680"/>
            <a:ext cx="378020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120 лет –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«Мещане»,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Максим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Горький (1901)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727" y="2780928"/>
            <a:ext cx="2516623" cy="3312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72879"/>
            <a:ext cx="28575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2330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2000">
        <p:split orient="vert"/>
      </p:transition>
    </mc:Choice>
    <mc:Fallback xmlns="">
      <p:transition spd="slow" advClick="0" advTm="1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49225"/>
            <a:ext cx="8761413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79913" y="591071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120 лет – </a:t>
            </a:r>
            <a:endParaRPr lang="ru-RU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Собака Баскервилей», 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Сэр </a:t>
            </a:r>
            <a:r>
              <a:rPr lang="vi-VN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А́ртур </a:t>
            </a:r>
            <a:r>
              <a:rPr lang="vi-VN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Игне́йшус Ко́нан 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vi-VN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Дойл </a:t>
            </a:r>
            <a:r>
              <a:rPr lang="vi-VN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(Дойль</a:t>
            </a:r>
            <a:r>
              <a:rPr lang="vi-VN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1901-1902)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82" y="1052736"/>
            <a:ext cx="3484197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847536"/>
            <a:ext cx="2307052" cy="32403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13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000">
        <p:split orient="vert"/>
      </p:transition>
    </mc:Choice>
    <mc:Fallback xmlns="">
      <p:transition spd="slow" advClick="0" advTm="1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46050"/>
            <a:ext cx="8761413" cy="657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9952" y="69269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115 лет – </a:t>
            </a:r>
            <a:endParaRPr lang="ru-RU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Незнакомка», 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Балаганчик», 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Король на площади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»,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А.А. Блок (1906)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779" y="3432175"/>
            <a:ext cx="3240782" cy="26030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87" y="980729"/>
            <a:ext cx="2996879" cy="4713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3690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46050"/>
            <a:ext cx="8761413" cy="657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13210" y="76470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115 лет – </a:t>
            </a:r>
            <a:endParaRPr lang="ru-RU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Белый клык», 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Джек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Лондон (1906)</a:t>
            </a:r>
            <a:endParaRPr lang="ru-RU" sz="2400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48920"/>
            <a:ext cx="3278224" cy="4966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36761"/>
            <a:ext cx="2554987" cy="32065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77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57" y="109440"/>
            <a:ext cx="8761413" cy="657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60107" y="548680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110 лет – </a:t>
            </a:r>
            <a:endParaRPr lang="ru-RU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Гранатовый браслет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»,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А.И. Куприн (1911)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45" y="908720"/>
            <a:ext cx="3456385" cy="4762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96" y="2708920"/>
            <a:ext cx="2678022" cy="34206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40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2370"/>
            <a:ext cx="8496944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1556792"/>
            <a:ext cx="74888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151515"/>
                </a:solidFill>
                <a:latin typeface="Arial"/>
              </a:rPr>
              <a:t>     </a:t>
            </a:r>
            <a:r>
              <a:rPr lang="ru-RU" sz="2000" dirty="0" smtClean="0">
                <a:solidFill>
                  <a:srgbClr val="151515"/>
                </a:solidFill>
                <a:latin typeface="Arial"/>
              </a:rPr>
              <a:t>Не </a:t>
            </a:r>
            <a:r>
              <a:rPr lang="ru-RU" sz="2000" dirty="0">
                <a:solidFill>
                  <a:srgbClr val="151515"/>
                </a:solidFill>
                <a:latin typeface="Arial"/>
              </a:rPr>
              <a:t>только человек отмечает дни рождения, есть юбилеи и у книг. Если точно узнать дату выхода литературного шедевра не всегда возможно, то год публикации, </a:t>
            </a:r>
            <a:r>
              <a:rPr lang="ru-RU" sz="2000" dirty="0" smtClean="0">
                <a:solidFill>
                  <a:srgbClr val="151515"/>
                </a:solidFill>
                <a:latin typeface="Arial"/>
              </a:rPr>
              <a:t>хорошо </a:t>
            </a:r>
            <a:r>
              <a:rPr lang="ru-RU" sz="2000" dirty="0">
                <a:solidFill>
                  <a:srgbClr val="151515"/>
                </a:solidFill>
                <a:latin typeface="Arial"/>
              </a:rPr>
              <a:t>известен. </a:t>
            </a:r>
            <a:endParaRPr lang="ru-RU" sz="2000" dirty="0" smtClean="0">
              <a:solidFill>
                <a:srgbClr val="151515"/>
              </a:solidFill>
              <a:latin typeface="Arial"/>
            </a:endParaRPr>
          </a:p>
          <a:p>
            <a:pPr algn="just"/>
            <a:r>
              <a:rPr lang="ru-RU" sz="2000" dirty="0" smtClean="0">
                <a:solidFill>
                  <a:srgbClr val="151515"/>
                </a:solidFill>
                <a:latin typeface="Arial"/>
              </a:rPr>
              <a:t>   Порой трудно поверить, что книге уже больше 100, а иногда 150, 200, 400 лет. Ведь их события и герои так близки нам, современным читателям. В 2021 </a:t>
            </a:r>
            <a:r>
              <a:rPr lang="ru-RU" sz="2000" dirty="0">
                <a:solidFill>
                  <a:srgbClr val="151515"/>
                </a:solidFill>
                <a:latin typeface="Arial"/>
              </a:rPr>
              <a:t>году, юбилей отмечают сразу несколько ярчайших произведений, без которых </a:t>
            </a:r>
            <a:r>
              <a:rPr lang="ru-RU" sz="2000" dirty="0" smtClean="0">
                <a:solidFill>
                  <a:srgbClr val="151515"/>
                </a:solidFill>
                <a:latin typeface="Arial"/>
              </a:rPr>
              <a:t>литература </a:t>
            </a:r>
            <a:r>
              <a:rPr lang="ru-RU" sz="2000" dirty="0">
                <a:solidFill>
                  <a:srgbClr val="151515"/>
                </a:solidFill>
                <a:latin typeface="Arial"/>
              </a:rPr>
              <a:t>была бы беднее</a:t>
            </a:r>
            <a:r>
              <a:rPr lang="ru-RU" sz="2000" dirty="0" smtClean="0">
                <a:solidFill>
                  <a:srgbClr val="151515"/>
                </a:solidFill>
                <a:latin typeface="Arial"/>
              </a:rPr>
              <a:t>. </a:t>
            </a:r>
          </a:p>
          <a:p>
            <a:pPr algn="just"/>
            <a:r>
              <a:rPr lang="ru-RU" sz="2000" dirty="0">
                <a:solidFill>
                  <a:srgbClr val="151515"/>
                </a:solidFill>
                <a:latin typeface="Arial"/>
              </a:rPr>
              <a:t> </a:t>
            </a:r>
            <a:r>
              <a:rPr lang="ru-RU" sz="2000" dirty="0" smtClean="0">
                <a:solidFill>
                  <a:srgbClr val="151515"/>
                </a:solidFill>
                <a:latin typeface="Arial"/>
              </a:rPr>
              <a:t>  Эти и другие книги ждут Вас в Центральной библиотеке посёлка Хиславичи.</a:t>
            </a:r>
            <a:endParaRPr lang="ru-RU" sz="2000" b="0" i="0" dirty="0">
              <a:solidFill>
                <a:srgbClr val="151515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485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0">
        <p:checker/>
      </p:transition>
    </mc:Choice>
    <mc:Fallback xmlns="">
      <p:transition spd="slow" advClick="0" advTm="30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67" y="146050"/>
            <a:ext cx="8761413" cy="657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79913" y="332656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100 лет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–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«Алые паруса», 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Грин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А. С. 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Н.Ф. Гриневский) 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1921)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96956"/>
            <a:ext cx="3194393" cy="4870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356" y="3284984"/>
            <a:ext cx="3529113" cy="2303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73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40" y="620688"/>
            <a:ext cx="7594732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541" y="582506"/>
            <a:ext cx="3057329" cy="190421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289" y="777473"/>
            <a:ext cx="1709252" cy="170925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34" r="20364"/>
          <a:stretch/>
        </p:blipFill>
        <p:spPr bwMode="auto">
          <a:xfrm>
            <a:off x="6655070" y="614932"/>
            <a:ext cx="1265438" cy="187179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286" y="3573016"/>
            <a:ext cx="1587286" cy="18362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003763"/>
      </p:ext>
    </p:extLst>
  </p:cSld>
  <p:clrMapOvr>
    <a:masterClrMapping/>
  </p:clrMapOvr>
  <p:transition spd="slow" advClick="0" advTm="7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75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14" y="109495"/>
            <a:ext cx="8756003" cy="656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2718" y="1364597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 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«Божественная комедия», 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Данте Алигьери. 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1321)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9744"/>
            <a:ext cx="2898725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" r="4307" b="1"/>
          <a:stretch/>
        </p:blipFill>
        <p:spPr bwMode="auto">
          <a:xfrm>
            <a:off x="5611965" y="3180479"/>
            <a:ext cx="2317711" cy="30258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27571" y="404664"/>
            <a:ext cx="27622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700 лет</a:t>
            </a:r>
          </a:p>
        </p:txBody>
      </p:sp>
    </p:spTree>
    <p:extLst>
      <p:ext uri="{BB962C8B-B14F-4D97-AF65-F5344CB8AC3E}">
        <p14:creationId xmlns:p14="http://schemas.microsoft.com/office/powerpoint/2010/main" val="321415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split orient="vert"/>
      </p:transition>
    </mc:Choice>
    <mc:Fallback xmlns=""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49225"/>
            <a:ext cx="8761413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95914" y="40466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550 лет </a:t>
            </a:r>
            <a:r>
              <a:rPr lang="ru-RU" dirty="0"/>
              <a:t>–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«Декамерон», 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Боккаччо Джованни. 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1471)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02" y="1000199"/>
            <a:ext cx="3105980" cy="4863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516" y="2458122"/>
            <a:ext cx="2936797" cy="37444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18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85893"/>
            <a:ext cx="8761413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90540" y="395717"/>
            <a:ext cx="4572000" cy="26468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420 лет </a:t>
            </a:r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Гамлет, принц датский», 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Шекспир Уильям. 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1601)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451" y="3068730"/>
            <a:ext cx="2692177" cy="31947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51" y="1060414"/>
            <a:ext cx="3029471" cy="4816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05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46050"/>
            <a:ext cx="8761413" cy="657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54810" y="410083"/>
            <a:ext cx="4572000" cy="298543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350 лет </a:t>
            </a:r>
            <a:endParaRPr lang="ru-RU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Мещанин во дворянстве», 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Мольер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vi-V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Жан </a:t>
            </a:r>
            <a:r>
              <a:rPr lang="vi-VN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Бати́ст </a:t>
            </a:r>
            <a:r>
              <a:rPr lang="vi-V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Покле́н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(1671)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3243497" cy="5240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484" y="3563177"/>
            <a:ext cx="2113613" cy="28181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62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49225"/>
            <a:ext cx="8761413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8" y="149225"/>
            <a:ext cx="8761413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79913" y="40466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295 лет</a:t>
            </a:r>
            <a:r>
              <a:rPr lang="ru-RU" sz="4800" dirty="0"/>
              <a:t> </a:t>
            </a:r>
            <a:endParaRPr lang="ru-RU" sz="4800" dirty="0" smtClean="0"/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Путешествия в некоторые отдаленные страны света Лемюэля Гулливера, сначала хирурга, а потом капитана нескольких кораблей», 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Свифт Джонатан.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(1726)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092468"/>
            <a:ext cx="2362225" cy="30696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"/>
          <a:stretch/>
        </p:blipFill>
        <p:spPr bwMode="auto">
          <a:xfrm>
            <a:off x="827584" y="902404"/>
            <a:ext cx="3408049" cy="5059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0184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9000">
        <p:split orient="vert"/>
      </p:transition>
    </mc:Choice>
    <mc:Fallback xmlns="">
      <p:transition spd="slow" advClick="0" advTm="9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49225"/>
            <a:ext cx="8761413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9952" y="642112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240 лет </a:t>
            </a:r>
            <a:r>
              <a:rPr lang="ru-RU" dirty="0"/>
              <a:t>– </a:t>
            </a:r>
            <a:endParaRPr lang="ru-RU" dirty="0" smtClean="0"/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Недоросль», 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Денис Фонвизин 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1781)</a:t>
            </a:r>
            <a:endParaRPr lang="ru-RU" sz="28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6" r="17887"/>
          <a:stretch/>
        </p:blipFill>
        <p:spPr bwMode="auto">
          <a:xfrm>
            <a:off x="867664" y="908720"/>
            <a:ext cx="3128271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24944"/>
            <a:ext cx="3238500" cy="3238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8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765</TotalTime>
  <Words>541</Words>
  <Application>Microsoft Office PowerPoint</Application>
  <PresentationFormat>Экран (4:3)</PresentationFormat>
  <Paragraphs>99</Paragraphs>
  <Slides>31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Georgia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Сергей</cp:lastModifiedBy>
  <cp:revision>59</cp:revision>
  <dcterms:created xsi:type="dcterms:W3CDTF">2021-01-16T17:02:04Z</dcterms:created>
  <dcterms:modified xsi:type="dcterms:W3CDTF">2021-01-18T19:56:33Z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10401045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