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9" r:id="rId5"/>
    <p:sldId id="263" r:id="rId6"/>
    <p:sldId id="261" r:id="rId7"/>
    <p:sldId id="258" r:id="rId8"/>
    <p:sldId id="264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977D-EF07-4905-9144-676B09EFF9F0}" type="datetimeFigureOut">
              <a:rPr lang="ru-RU" smtClean="0"/>
              <a:pPr/>
              <a:t>30.01.2020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C0D2-BB02-4407-B912-1021883841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492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977D-EF07-4905-9144-676B09EFF9F0}" type="datetimeFigureOut">
              <a:rPr lang="ru-RU" smtClean="0"/>
              <a:pPr/>
              <a:t>30.01.2020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C0D2-BB02-4407-B912-1021883841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783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977D-EF07-4905-9144-676B09EFF9F0}" type="datetimeFigureOut">
              <a:rPr lang="ru-RU" smtClean="0"/>
              <a:pPr/>
              <a:t>30.01.2020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C0D2-BB02-4407-B912-1021883841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554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977D-EF07-4905-9144-676B09EFF9F0}" type="datetimeFigureOut">
              <a:rPr lang="ru-RU" smtClean="0"/>
              <a:pPr/>
              <a:t>30.01.2020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C0D2-BB02-4407-B912-1021883841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113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977D-EF07-4905-9144-676B09EFF9F0}" type="datetimeFigureOut">
              <a:rPr lang="ru-RU" smtClean="0"/>
              <a:pPr/>
              <a:t>30.01.2020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C0D2-BB02-4407-B912-1021883841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978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977D-EF07-4905-9144-676B09EFF9F0}" type="datetimeFigureOut">
              <a:rPr lang="ru-RU" smtClean="0"/>
              <a:pPr/>
              <a:t>30.01.2020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C0D2-BB02-4407-B912-1021883841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903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977D-EF07-4905-9144-676B09EFF9F0}" type="datetimeFigureOut">
              <a:rPr lang="ru-RU" smtClean="0"/>
              <a:pPr/>
              <a:t>30.01.2020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C0D2-BB02-4407-B912-1021883841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029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977D-EF07-4905-9144-676B09EFF9F0}" type="datetimeFigureOut">
              <a:rPr lang="ru-RU" smtClean="0"/>
              <a:pPr/>
              <a:t>30.01.2020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C0D2-BB02-4407-B912-1021883841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209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977D-EF07-4905-9144-676B09EFF9F0}" type="datetimeFigureOut">
              <a:rPr lang="ru-RU" smtClean="0"/>
              <a:pPr/>
              <a:t>30.01.2020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C0D2-BB02-4407-B912-1021883841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295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977D-EF07-4905-9144-676B09EFF9F0}" type="datetimeFigureOut">
              <a:rPr lang="ru-RU" smtClean="0"/>
              <a:pPr/>
              <a:t>30.01.2020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C0D2-BB02-4407-B912-1021883841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492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977D-EF07-4905-9144-676B09EFF9F0}" type="datetimeFigureOut">
              <a:rPr lang="ru-RU" smtClean="0"/>
              <a:pPr/>
              <a:t>30.01.2020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C0D2-BB02-4407-B912-1021883841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1439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A977D-EF07-4905-9144-676B09EFF9F0}" type="datetimeFigureOut">
              <a:rPr lang="ru-RU" smtClean="0"/>
              <a:pPr/>
              <a:t>30.01.2020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C0D2-BB02-4407-B912-1021883841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329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2391"/>
            <a:ext cx="6696744" cy="59077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66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60695"/>
            <a:ext cx="8229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7" name="Picture 3" descr="C:\Users\1\Pictures\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500042"/>
            <a:ext cx="7577861" cy="5309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357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                В </a:t>
            </a:r>
            <a:r>
              <a:rPr lang="ru-RU" sz="2000" dirty="0" smtClean="0"/>
              <a:t>2020 году участие в Проекте продолжается.</a:t>
            </a:r>
          </a:p>
          <a:p>
            <a:pPr marL="0" indent="0">
              <a:buNone/>
            </a:pPr>
            <a:r>
              <a:rPr lang="ru-RU" sz="2000" dirty="0" smtClean="0"/>
              <a:t>В рамках  федерального проекта «Культура малой Родины» Хиславичскому району выделено из бюджета области 1 050 000 рублей. </a:t>
            </a:r>
          </a:p>
          <a:p>
            <a:pPr marL="0" indent="0">
              <a:buNone/>
            </a:pPr>
            <a:r>
              <a:rPr lang="ru-RU" sz="2000" dirty="0" smtClean="0"/>
              <a:t>Из них планируется:</a:t>
            </a:r>
          </a:p>
          <a:p>
            <a:r>
              <a:rPr lang="ru-RU" sz="2000" dirty="0" smtClean="0"/>
              <a:t>210 тыс.руб. - на монтаж котла и установку дымоудаления в Мазыкинском СДК</a:t>
            </a:r>
          </a:p>
          <a:p>
            <a:r>
              <a:rPr lang="ru-RU" sz="2000" dirty="0" smtClean="0"/>
              <a:t>40 тыс.руб. - на приобретение насоса для системы отопления в Мазыкинском СДК</a:t>
            </a:r>
          </a:p>
          <a:p>
            <a:r>
              <a:rPr lang="ru-RU" sz="2000" dirty="0" smtClean="0"/>
              <a:t>450 тыс.руб. - приобретение сценических костюмов для коллективов, имеющих звание «Народный», а именно Хор русской песни РЦК, Хор русской песни Городищенского СДК, ансамбль эстрадной песни «Девчата»</a:t>
            </a:r>
          </a:p>
          <a:p>
            <a:r>
              <a:rPr lang="ru-RU" sz="2000" dirty="0" smtClean="0"/>
              <a:t>100 тыс.руб.- приобретение проектора для РЦК (с экраном)</a:t>
            </a:r>
          </a:p>
          <a:p>
            <a:r>
              <a:rPr lang="ru-RU" sz="2000" dirty="0" smtClean="0"/>
              <a:t>250 тыс.руб.- приобретение оконных блоков для  РЦК (2-ой этаж полностью, частично на 1-ом).</a:t>
            </a:r>
          </a:p>
          <a:p>
            <a:pPr marL="0" indent="0">
              <a:buNone/>
            </a:pPr>
            <a:r>
              <a:rPr lang="ru-RU" sz="2000" dirty="0" smtClean="0"/>
              <a:t>С учетом софинансирования района, вышеуказанные суммы увеличатся на 1 %.</a:t>
            </a:r>
          </a:p>
        </p:txBody>
      </p:sp>
    </p:spTree>
    <p:extLst>
      <p:ext uri="{BB962C8B-B14F-4D97-AF65-F5344CB8AC3E}">
        <p14:creationId xmlns="" xmlns:p14="http://schemas.microsoft.com/office/powerpoint/2010/main" val="399708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4857752" y="4429132"/>
            <a:ext cx="4121793" cy="86409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Мазыкинский сельский дом культуры </a:t>
            </a:r>
            <a:r>
              <a:rPr lang="ru-RU" sz="1600" dirty="0" smtClean="0">
                <a:solidFill>
                  <a:schemeClr val="tx1"/>
                </a:solidFill>
              </a:rPr>
              <a:t>филиал  МБУК «Хиславичский РЦ КДР и НТ»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pic>
        <p:nvPicPr>
          <p:cNvPr id="2052" name="Picture 4" descr="C:\Users\1\Desktop\111744577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20" y="1214423"/>
            <a:ext cx="4174859" cy="2964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процесс 4"/>
          <p:cNvSpPr/>
          <p:nvPr/>
        </p:nvSpPr>
        <p:spPr>
          <a:xfrm>
            <a:off x="827583" y="4392591"/>
            <a:ext cx="3851646" cy="8828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34813" y="4510861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Районный Центр культуры </a:t>
            </a:r>
          </a:p>
          <a:p>
            <a:r>
              <a:rPr lang="ru-RU" dirty="0" smtClean="0"/>
              <a:t>МБУК «Хиславичский РЦ КДР и НТ»</a:t>
            </a:r>
            <a:endParaRPr lang="ru-RU" dirty="0"/>
          </a:p>
        </p:txBody>
      </p:sp>
      <p:pic>
        <p:nvPicPr>
          <p:cNvPr id="2053" name="Picture 5" descr="C:\Users\1\Desktop\Дом культуры-вид зим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22" y="1214423"/>
            <a:ext cx="4074667" cy="305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365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4176464"/>
          </a:xfrm>
        </p:spPr>
      </p:pic>
    </p:spTree>
    <p:extLst>
      <p:ext uri="{BB962C8B-B14F-4D97-AF65-F5344CB8AC3E}">
        <p14:creationId xmlns="" xmlns:p14="http://schemas.microsoft.com/office/powerpoint/2010/main" val="17916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езентация\IMG_2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34" y="688189"/>
            <a:ext cx="3096343" cy="1764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презентация\IMG_2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399" y="2492896"/>
            <a:ext cx="2528013" cy="33706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презентация\IMG_25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909" y="4831992"/>
            <a:ext cx="2610098" cy="1957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презентация\IMG_25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13" y="476672"/>
            <a:ext cx="4044945" cy="2609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презентация\IMG_25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98" y="3936629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местный дом культуры 2019\IMG_25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36629"/>
            <a:ext cx="2139702" cy="2852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01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ownloads\IMG_27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132855"/>
            <a:ext cx="4292767" cy="321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ownloads\IMG_27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66077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511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Передвижной клуб</a:t>
            </a:r>
            <a:endParaRPr lang="ru-RU" b="1" i="1" dirty="0"/>
          </a:p>
        </p:txBody>
      </p:sp>
      <p:pic>
        <p:nvPicPr>
          <p:cNvPr id="4" name="Объект 3" descr="DSC0341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441" y="836712"/>
            <a:ext cx="4337874" cy="2479102"/>
          </a:xfrm>
          <a:prstGeom prst="rect">
            <a:avLst/>
          </a:prstGeom>
        </p:spPr>
      </p:pic>
      <p:pic>
        <p:nvPicPr>
          <p:cNvPr id="5" name="Рисунок 4" descr="3eM1pm6oD9Y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8" y="3396839"/>
            <a:ext cx="2419109" cy="3249091"/>
          </a:xfrm>
          <a:prstGeom prst="rect">
            <a:avLst/>
          </a:prstGeom>
        </p:spPr>
      </p:pic>
      <p:pic>
        <p:nvPicPr>
          <p:cNvPr id="6" name="Рисунок 5" descr="photo_156265539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1880" y="2808099"/>
            <a:ext cx="2232248" cy="3905895"/>
          </a:xfrm>
          <a:prstGeom prst="rect">
            <a:avLst/>
          </a:prstGeom>
        </p:spPr>
      </p:pic>
      <p:pic>
        <p:nvPicPr>
          <p:cNvPr id="8" name="Рисунок 7" descr="i (1)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62888" y="2779655"/>
            <a:ext cx="2796750" cy="1791713"/>
          </a:xfrm>
          <a:prstGeom prst="rect">
            <a:avLst/>
          </a:prstGeom>
        </p:spPr>
      </p:pic>
      <p:pic>
        <p:nvPicPr>
          <p:cNvPr id="9" name="Рисунок 8" descr="0Hoc2r2SV70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40152" y="4581127"/>
            <a:ext cx="3042222" cy="2096964"/>
          </a:xfrm>
          <a:prstGeom prst="rect">
            <a:avLst/>
          </a:prstGeom>
        </p:spPr>
      </p:pic>
      <p:pic>
        <p:nvPicPr>
          <p:cNvPr id="11" name="Picture 2" descr="F:\презентация\IMG_25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12510"/>
            <a:ext cx="3096343" cy="1764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81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632849" cy="3960440"/>
          </a:xfrm>
        </p:spPr>
      </p:pic>
    </p:spTree>
    <p:extLst>
      <p:ext uri="{BB962C8B-B14F-4D97-AF65-F5344CB8AC3E}">
        <p14:creationId xmlns="" xmlns:p14="http://schemas.microsoft.com/office/powerpoint/2010/main" val="4810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сотрудники СД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884249" cy="2913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районная выставка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3050"/>
            <a:ext cx="4824536" cy="3216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P91116-182400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5" y="3771088"/>
            <a:ext cx="3804991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1\Desktop\photo_15226527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86" y="692696"/>
            <a:ext cx="4076070" cy="2598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1104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естный дом культуры 2019\котел нов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335781"/>
            <a:ext cx="3841060" cy="4450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местный дом культуры 2019\IMG_2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720" y="404664"/>
            <a:ext cx="3240360" cy="4320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местный дом культуры 2019\IMG_25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260" y="3579327"/>
            <a:ext cx="4094820" cy="3071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1\Desktop\Дом культуры-вид зимо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8" y="188640"/>
            <a:ext cx="4071506" cy="30536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95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</TotalTime>
  <Words>158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Передвижной клуб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20</cp:revision>
  <cp:lastPrinted>2020-01-28T08:45:04Z</cp:lastPrinted>
  <dcterms:created xsi:type="dcterms:W3CDTF">2019-11-29T04:44:23Z</dcterms:created>
  <dcterms:modified xsi:type="dcterms:W3CDTF">2020-01-30T12:40:21Z</dcterms:modified>
</cp:coreProperties>
</file>