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43"/>
  </p:notesMasterIdLst>
  <p:sldIdLst>
    <p:sldId id="256" r:id="rId2"/>
    <p:sldId id="257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9" r:id="rId23"/>
    <p:sldId id="295" r:id="rId24"/>
    <p:sldId id="296" r:id="rId25"/>
    <p:sldId id="297" r:id="rId26"/>
    <p:sldId id="298" r:id="rId27"/>
    <p:sldId id="300" r:id="rId28"/>
    <p:sldId id="301" r:id="rId29"/>
    <p:sldId id="303" r:id="rId30"/>
    <p:sldId id="304" r:id="rId31"/>
    <p:sldId id="302" r:id="rId32"/>
    <p:sldId id="305" r:id="rId33"/>
    <p:sldId id="306" r:id="rId34"/>
    <p:sldId id="307" r:id="rId35"/>
    <p:sldId id="308" r:id="rId36"/>
    <p:sldId id="313" r:id="rId37"/>
    <p:sldId id="314" r:id="rId38"/>
    <p:sldId id="309" r:id="rId39"/>
    <p:sldId id="311" r:id="rId40"/>
    <p:sldId id="310" r:id="rId41"/>
    <p:sldId id="312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366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5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427DF45-ABDB-4730-B348-DDF74657E570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32E68D9-6E14-4CC9-95AC-C36371A8F4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0021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</p:grpSp>
      <p:sp>
        <p:nvSpPr>
          <p:cNvPr id="513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A95FF7-BAA2-46AB-9F0D-7A67AFF04237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E81CA6-9712-4190-A8D7-3C3A785CAF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7300395"/>
      </p:ext>
    </p:extLst>
  </p:cSld>
  <p:clrMapOvr>
    <a:masterClrMapping/>
  </p:clrMapOvr>
  <p:transition spd="med">
    <p:push dir="r"/>
    <p:sndAc>
      <p:stSnd>
        <p:snd r:embed="rId1" name="wind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FF4BC-353F-4C18-A478-8DD1A739FCCC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4617C-5C22-442E-840E-66A30FE26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0289083"/>
      </p:ext>
    </p:extLst>
  </p:cSld>
  <p:clrMapOvr>
    <a:masterClrMapping/>
  </p:clrMapOvr>
  <p:transition spd="med">
    <p:push dir="r"/>
    <p:sndAc>
      <p:stSnd>
        <p:snd r:embed="rId1" name="wind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3EA48-94F7-48C4-B319-41063F490251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B92FF-ED59-4BE3-9FBD-046F8442F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1330693"/>
      </p:ext>
    </p:extLst>
  </p:cSld>
  <p:clrMapOvr>
    <a:masterClrMapping/>
  </p:clrMapOvr>
  <p:transition spd="med">
    <p:push dir="r"/>
    <p:sndAc>
      <p:stSnd>
        <p:snd r:embed="rId1" name="wind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838C4-575A-40F1-9825-8A435BBF0EE7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3D028-E0A5-4FE9-AD70-0E858C305E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9434908"/>
      </p:ext>
    </p:extLst>
  </p:cSld>
  <p:clrMapOvr>
    <a:masterClrMapping/>
  </p:clrMapOvr>
  <p:transition spd="med">
    <p:push dir="r"/>
    <p:sndAc>
      <p:stSnd>
        <p:snd r:embed="rId1" name="wind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EC24A-FDB8-44F4-8CCE-B28D7DEB308D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011DC-8444-49BC-8853-B6A3693331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2080058"/>
      </p:ext>
    </p:extLst>
  </p:cSld>
  <p:clrMapOvr>
    <a:masterClrMapping/>
  </p:clrMapOvr>
  <p:transition spd="med">
    <p:push dir="r"/>
    <p:sndAc>
      <p:stSnd>
        <p:snd r:embed="rId1" name="wind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E9A62-E445-4574-8BB0-04D060CD756B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3D2F4-8236-43A1-B23A-9376C1DC4D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4844292"/>
      </p:ext>
    </p:extLst>
  </p:cSld>
  <p:clrMapOvr>
    <a:masterClrMapping/>
  </p:clrMapOvr>
  <p:transition spd="med">
    <p:push dir="r"/>
    <p:sndAc>
      <p:stSnd>
        <p:snd r:embed="rId1" name="wind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2BB-4556-4585-98CB-540FBB40581F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9871E-5222-4BBF-9187-D9CC16CDED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498426"/>
      </p:ext>
    </p:extLst>
  </p:cSld>
  <p:clrMapOvr>
    <a:masterClrMapping/>
  </p:clrMapOvr>
  <p:transition spd="med">
    <p:push dir="r"/>
    <p:sndAc>
      <p:stSnd>
        <p:snd r:embed="rId1" name="win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278D6-EA9E-41FC-B4BE-9C4E53114137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A6D75-6ED7-4EAC-9734-8F3E60C52E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6777856"/>
      </p:ext>
    </p:extLst>
  </p:cSld>
  <p:clrMapOvr>
    <a:masterClrMapping/>
  </p:clrMapOvr>
  <p:transition spd="med">
    <p:push dir="r"/>
    <p:sndAc>
      <p:stSnd>
        <p:snd r:embed="rId1" name="win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8BAA2-79D8-426B-A3B2-9D1760121B97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333BA-DFB5-4950-A533-0D199909F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3921927"/>
      </p:ext>
    </p:extLst>
  </p:cSld>
  <p:clrMapOvr>
    <a:masterClrMapping/>
  </p:clrMapOvr>
  <p:transition spd="med">
    <p:push dir="r"/>
    <p:sndAc>
      <p:stSnd>
        <p:snd r:embed="rId1" name="win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53D90-DA62-413E-A937-0A59C9C90D78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AD913-4284-4846-8277-13E7B5E3E6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7129603"/>
      </p:ext>
    </p:extLst>
  </p:cSld>
  <p:clrMapOvr>
    <a:masterClrMapping/>
  </p:clrMapOvr>
  <p:transition spd="med">
    <p:push dir="r"/>
    <p:sndAc>
      <p:stSnd>
        <p:snd r:embed="rId1" name="win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969CD-534F-404B-8534-E3C1DD01AC04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F3D60-0DD2-40E4-BC81-1EF7C3D96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800908"/>
      </p:ext>
    </p:extLst>
  </p:cSld>
  <p:clrMapOvr>
    <a:masterClrMapping/>
  </p:clrMapOvr>
  <p:transition spd="med">
    <p:push dir="r"/>
    <p:sndAc>
      <p:stSnd>
        <p:snd r:embed="rId1" name="win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EA1CC-1513-4D9D-8399-C97761FF231C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CE74C-C3B6-4EB9-AC48-5FABF1CF49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1690694"/>
      </p:ext>
    </p:extLst>
  </p:cSld>
  <p:clrMapOvr>
    <a:masterClrMapping/>
  </p:clrMapOvr>
  <p:transition spd="med">
    <p:push dir="r"/>
    <p:sndAc>
      <p:stSnd>
        <p:snd r:embed="rId1" name="wind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D713C-E90F-4E48-9117-1F7D90FBFB11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8DFF-8A2B-42FF-AF47-5C525A7414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7817529"/>
      </p:ext>
    </p:extLst>
  </p:cSld>
  <p:clrMapOvr>
    <a:masterClrMapping/>
  </p:clrMapOvr>
  <p:transition spd="med">
    <p:push dir="r"/>
    <p:sndAc>
      <p:stSnd>
        <p:snd r:embed="rId1" name="wind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D1FFB-4744-4CB7-B7A8-6A4B2207E2F6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0F0DC-3830-4358-974A-AB7269FDAC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3622932"/>
      </p:ext>
    </p:extLst>
  </p:cSld>
  <p:clrMapOvr>
    <a:masterClrMapping/>
  </p:clrMapOvr>
  <p:transition spd="med">
    <p:push dir="r"/>
    <p:sndAc>
      <p:stSnd>
        <p:snd r:embed="rId1" name="wind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01188-F509-4C6D-B11A-08CD8ADDE952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F121E-F93C-4492-B2FA-297F2E181C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0678296"/>
      </p:ext>
    </p:extLst>
  </p:cSld>
  <p:clrMapOvr>
    <a:masterClrMapping/>
  </p:clrMapOvr>
  <p:transition spd="med">
    <p:push dir="r"/>
    <p:sndAc>
      <p:stSnd>
        <p:snd r:embed="rId1" name="wind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4102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</p:grp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latin typeface="+mn-lt"/>
              </a:defRPr>
            </a:lvl1pPr>
          </a:lstStyle>
          <a:p>
            <a:pPr>
              <a:defRPr/>
            </a:pPr>
            <a:fld id="{A16E667F-CCDE-4C6C-A245-461FFA0B00A8}" type="datetimeFigureOut">
              <a:rPr lang="ru-RU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latin typeface="+mn-lt"/>
              </a:defRPr>
            </a:lvl1pPr>
          </a:lstStyle>
          <a:p>
            <a:pPr>
              <a:defRPr/>
            </a:pPr>
            <a:fld id="{FF93C0EA-29AF-436A-968E-F398C13636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</p:sldLayoutIdLst>
  <p:transition spd="med">
    <p:push dir="r"/>
    <p:sndAc>
      <p:stSnd>
        <p:snd r:embed="rId17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  <p:bldP spid="4104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10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10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10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10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10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E366B"/>
                </a:solidFill>
              </a:rPr>
              <a:t>Памятники </a:t>
            </a:r>
            <a:r>
              <a:rPr lang="ru-RU" b="1" i="1" dirty="0" smtClean="0">
                <a:solidFill>
                  <a:srgbClr val="7E366B"/>
                </a:solidFill>
              </a:rPr>
              <a:t>мирным </a:t>
            </a:r>
            <a:r>
              <a:rPr lang="ru-RU" b="1" i="1" dirty="0" smtClean="0">
                <a:solidFill>
                  <a:srgbClr val="7E366B"/>
                </a:solidFill>
              </a:rPr>
              <a:t>жителям </a:t>
            </a:r>
            <a:r>
              <a:rPr lang="ru-RU" b="1" i="1" dirty="0" smtClean="0">
                <a:solidFill>
                  <a:srgbClr val="7E366B"/>
                </a:solidFill>
              </a:rPr>
              <a:t>и участникам Великой </a:t>
            </a:r>
            <a:r>
              <a:rPr lang="ru-RU" b="1" i="1" dirty="0" smtClean="0">
                <a:solidFill>
                  <a:srgbClr val="7E366B"/>
                </a:solidFill>
              </a:rPr>
              <a:t>Отечественной войны</a:t>
            </a:r>
          </a:p>
          <a:p>
            <a:r>
              <a:rPr lang="ru-RU" b="1" i="1" dirty="0" smtClean="0">
                <a:solidFill>
                  <a:srgbClr val="7E366B"/>
                </a:solidFill>
              </a:rPr>
              <a:t>п. Хиславичи и Хиславичского района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2844" y="0"/>
            <a:ext cx="1581963" cy="273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Без названия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060" y="1000108"/>
            <a:ext cx="6016840" cy="2274860"/>
          </a:xfrm>
          <a:prstGeom prst="rect">
            <a:avLst/>
          </a:prstGeom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Городищенское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Братская могила воинам д. Новый Стан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5400000">
            <a:off x="881036" y="2262180"/>
            <a:ext cx="4953035" cy="371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Городищенское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Обелиск воинам </a:t>
            </a:r>
          </a:p>
          <a:p>
            <a:r>
              <a:rPr lang="ru-RU" sz="2000" dirty="0" smtClean="0"/>
              <a:t>д. Соино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1714488"/>
            <a:ext cx="6096042" cy="457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Кожуховичское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Братская могила воинам</a:t>
            </a:r>
          </a:p>
          <a:p>
            <a:r>
              <a:rPr lang="ru-RU" sz="2000" dirty="0" smtClean="0"/>
              <a:t>д.Октябрьское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1714488"/>
            <a:ext cx="6096042" cy="457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Кожуховичское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Братская могила  воинам</a:t>
            </a:r>
          </a:p>
          <a:p>
            <a:r>
              <a:rPr lang="ru-RU" sz="2000" dirty="0" smtClean="0"/>
              <a:t>д.Стайки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1714488"/>
            <a:ext cx="6096041" cy="457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Кожуховичское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Обелиск воинам</a:t>
            </a:r>
          </a:p>
          <a:p>
            <a:r>
              <a:rPr lang="ru-RU" sz="2000" dirty="0" smtClean="0"/>
              <a:t>д.Стайки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19163" y="1714488"/>
            <a:ext cx="4929222" cy="492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Кожуховичское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Обелиск воинам</a:t>
            </a:r>
          </a:p>
          <a:p>
            <a:r>
              <a:rPr lang="ru-RU" sz="2000" dirty="0" smtClean="0"/>
              <a:t>д. Клюкино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2911" y="1625190"/>
            <a:ext cx="6215106" cy="466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Кожуховичское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Обелиск воинам</a:t>
            </a:r>
          </a:p>
          <a:p>
            <a:r>
              <a:rPr lang="ru-RU" sz="2000" dirty="0" smtClean="0"/>
              <a:t>д. Братковая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2911" y="1625190"/>
            <a:ext cx="6215105" cy="466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Кожуховичское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Обелиск воинам</a:t>
            </a:r>
          </a:p>
          <a:p>
            <a:r>
              <a:rPr lang="ru-RU" sz="2000" dirty="0" smtClean="0"/>
              <a:t>д. Большие хутора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2911" y="1625190"/>
            <a:ext cx="6215105" cy="466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Печерское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Братская могила воинам</a:t>
            </a:r>
          </a:p>
          <a:p>
            <a:r>
              <a:rPr lang="ru-RU" sz="2000" dirty="0" smtClean="0"/>
              <a:t>д. Петрополье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2911" y="1625190"/>
            <a:ext cx="6215104" cy="466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Печерское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Братская могила воинам</a:t>
            </a:r>
          </a:p>
          <a:p>
            <a:r>
              <a:rPr lang="ru-RU" sz="2000" dirty="0" smtClean="0"/>
              <a:t>д. Шашки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2911" y="1625190"/>
            <a:ext cx="6215104" cy="466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Владимировское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500306"/>
            <a:ext cx="2357422" cy="3630619"/>
          </a:xfrm>
        </p:spPr>
        <p:txBody>
          <a:bodyPr/>
          <a:lstStyle/>
          <a:p>
            <a:r>
              <a:rPr lang="ru-RU" sz="2000" dirty="0" smtClean="0"/>
              <a:t>Братская могила партизанам Ковалевым </a:t>
            </a:r>
          </a:p>
          <a:p>
            <a:r>
              <a:rPr lang="ru-RU" sz="2000" dirty="0" smtClean="0"/>
              <a:t>д. Прилеповка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42938" y="1625213"/>
            <a:ext cx="5929326" cy="444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Печерское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Памятник воинам и обелиск партизанам </a:t>
            </a:r>
          </a:p>
          <a:p>
            <a:r>
              <a:rPr lang="ru-RU" sz="2000" dirty="0" smtClean="0"/>
              <a:t>д. Петрополье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2911" y="1625190"/>
            <a:ext cx="6215104" cy="466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Печерское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Обелиск воинам </a:t>
            </a:r>
          </a:p>
          <a:p>
            <a:r>
              <a:rPr lang="ru-RU" sz="2000" dirty="0" smtClean="0"/>
              <a:t>д. Печерская Буда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2911" y="1625190"/>
            <a:ext cx="6215104" cy="466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Печерское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Место расстрела гитлеровцами мирных жителей в </a:t>
            </a:r>
          </a:p>
          <a:p>
            <a:pPr>
              <a:buNone/>
            </a:pPr>
            <a:r>
              <a:rPr lang="ru-RU" sz="2000" dirty="0" smtClean="0"/>
              <a:t>     м. Захарино</a:t>
            </a:r>
          </a:p>
          <a:p>
            <a:r>
              <a:rPr lang="ru-RU" sz="2000" dirty="0" smtClean="0"/>
              <a:t>Возле </a:t>
            </a:r>
          </a:p>
          <a:p>
            <a:pPr>
              <a:buNone/>
            </a:pPr>
            <a:r>
              <a:rPr lang="ru-RU" sz="2000" dirty="0" smtClean="0"/>
              <a:t>     д. Печерская Буда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43042" y="1625189"/>
            <a:ext cx="3855419" cy="514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Печерское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Обелиск воинам </a:t>
            </a:r>
          </a:p>
          <a:p>
            <a:r>
              <a:rPr lang="ru-RU" sz="2000" dirty="0" smtClean="0"/>
              <a:t>д. Заборье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57224" y="1625189"/>
            <a:ext cx="5459093" cy="495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Печерское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Обелиск воинам </a:t>
            </a:r>
          </a:p>
          <a:p>
            <a:r>
              <a:rPr lang="ru-RU" sz="2000" dirty="0" smtClean="0"/>
              <a:t>д. Козловка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1643050"/>
            <a:ext cx="6096043" cy="457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Печерское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Обелиск воинам </a:t>
            </a:r>
          </a:p>
          <a:p>
            <a:r>
              <a:rPr lang="ru-RU" sz="2000" dirty="0" smtClean="0"/>
              <a:t>д. Микшино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5400000">
            <a:off x="853255" y="2234397"/>
            <a:ext cx="4984784" cy="373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Печерское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Памятник воинам </a:t>
            </a:r>
          </a:p>
          <a:p>
            <a:r>
              <a:rPr lang="ru-RU" sz="2000" dirty="0" smtClean="0"/>
              <a:t>д. Гороватка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21636" y="1571612"/>
            <a:ext cx="3807051" cy="507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Корзовское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Обелиск воинам </a:t>
            </a:r>
          </a:p>
          <a:p>
            <a:r>
              <a:rPr lang="ru-RU" sz="2000" dirty="0" smtClean="0"/>
              <a:t>д. Лобановка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27021" y="1571612"/>
            <a:ext cx="3830863" cy="510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Корзовское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Памятник воинам </a:t>
            </a:r>
          </a:p>
          <a:p>
            <a:r>
              <a:rPr lang="ru-RU" sz="2000" dirty="0" smtClean="0"/>
              <a:t>д. Корзово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4347" y="1571612"/>
            <a:ext cx="6000792" cy="450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Корзовское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Могила неизвестного солдата </a:t>
            </a:r>
          </a:p>
          <a:p>
            <a:r>
              <a:rPr lang="ru-RU" sz="2000" dirty="0" smtClean="0"/>
              <a:t>д. Упино</a:t>
            </a:r>
          </a:p>
          <a:p>
            <a:pPr>
              <a:buNone/>
            </a:pPr>
            <a:r>
              <a:rPr lang="ru-RU" sz="2000" dirty="0" smtClean="0"/>
              <a:t>    (деревенское кладбище)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00166" y="1571612"/>
            <a:ext cx="3902299" cy="520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Владимировское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500306"/>
            <a:ext cx="2357422" cy="3630619"/>
          </a:xfrm>
        </p:spPr>
        <p:txBody>
          <a:bodyPr/>
          <a:lstStyle/>
          <a:p>
            <a:r>
              <a:rPr lang="ru-RU" sz="2000" dirty="0" smtClean="0"/>
              <a:t>Обелиск воинам </a:t>
            </a:r>
          </a:p>
          <a:p>
            <a:r>
              <a:rPr lang="ru-RU" sz="2000" dirty="0" smtClean="0"/>
              <a:t>д. Гутка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2939" y="1625213"/>
            <a:ext cx="5929324" cy="444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Корзовское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Обелиск воинам</a:t>
            </a:r>
          </a:p>
          <a:p>
            <a:r>
              <a:rPr lang="ru-RU" sz="2000" dirty="0" smtClean="0"/>
              <a:t>д. Упино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00166" y="1571612"/>
            <a:ext cx="3902298" cy="520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Корзовское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Могила рядового </a:t>
            </a:r>
          </a:p>
          <a:p>
            <a:pPr>
              <a:buNone/>
            </a:pPr>
            <a:r>
              <a:rPr lang="ru-RU" sz="2000" dirty="0" smtClean="0"/>
              <a:t>    С.И. Казанцева</a:t>
            </a:r>
          </a:p>
          <a:p>
            <a:r>
              <a:rPr lang="ru-RU" sz="2000" dirty="0" smtClean="0"/>
              <a:t>д. Анновка</a:t>
            </a:r>
          </a:p>
          <a:p>
            <a:pPr>
              <a:buNone/>
            </a:pPr>
            <a:r>
              <a:rPr lang="ru-RU" sz="2000" dirty="0" smtClean="0"/>
              <a:t>    (деревенское кладбище)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00166" y="1571612"/>
            <a:ext cx="3902299" cy="520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Череповское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Могила лейтенанта Е.И. Захарова </a:t>
            </a:r>
          </a:p>
          <a:p>
            <a:r>
              <a:rPr lang="ru-RU" sz="2000" dirty="0" smtClean="0"/>
              <a:t>д. Черепово</a:t>
            </a:r>
          </a:p>
          <a:p>
            <a:r>
              <a:rPr lang="ru-RU" sz="2000" dirty="0" smtClean="0"/>
              <a:t>(деревенское кладбище)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4348" y="1785926"/>
            <a:ext cx="6000793" cy="450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Череповское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Памятник воинам</a:t>
            </a:r>
          </a:p>
          <a:p>
            <a:r>
              <a:rPr lang="ru-RU" sz="2000" dirty="0" smtClean="0"/>
              <a:t>д. Черепово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1785926"/>
            <a:ext cx="6000792" cy="450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Череповское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Обелиск воинам</a:t>
            </a:r>
          </a:p>
          <a:p>
            <a:r>
              <a:rPr lang="ru-RU" sz="2000" dirty="0" smtClean="0"/>
              <a:t>д. Новая Рудня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1785926"/>
            <a:ext cx="6000792" cy="450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Хиславичское городское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Мемориал воинам</a:t>
            </a:r>
          </a:p>
          <a:p>
            <a:r>
              <a:rPr lang="ru-RU" sz="2000" dirty="0" smtClean="0"/>
              <a:t>п. Хиславичи</a:t>
            </a:r>
          </a:p>
          <a:p>
            <a:r>
              <a:rPr lang="ru-RU" sz="2000" dirty="0" smtClean="0"/>
              <a:t>Сквер «Памяти Героев»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1785926"/>
            <a:ext cx="6000792" cy="450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Хиславичское городское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Памятник воинам</a:t>
            </a:r>
          </a:p>
          <a:p>
            <a:r>
              <a:rPr lang="ru-RU" sz="2000" dirty="0" smtClean="0"/>
              <a:t>п. Хиславичи</a:t>
            </a:r>
          </a:p>
          <a:p>
            <a:r>
              <a:rPr lang="ru-RU" sz="2000" dirty="0" smtClean="0"/>
              <a:t>Сквер «Памяти Героев»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1785926"/>
            <a:ext cx="6000791" cy="450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Хиславичское городское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Памятник воинам</a:t>
            </a:r>
          </a:p>
          <a:p>
            <a:r>
              <a:rPr lang="ru-RU" sz="2000" dirty="0" smtClean="0"/>
              <a:t>п. Хиславичи</a:t>
            </a:r>
          </a:p>
          <a:p>
            <a:r>
              <a:rPr lang="ru-RU" sz="2000" dirty="0" smtClean="0"/>
              <a:t>Сквер «Памяти Героев»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1785926"/>
            <a:ext cx="6000791" cy="450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Хиславичское городское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Братская могила</a:t>
            </a:r>
          </a:p>
          <a:p>
            <a:r>
              <a:rPr lang="ru-RU" sz="2000" dirty="0" smtClean="0"/>
              <a:t>п. Хиславичи</a:t>
            </a:r>
          </a:p>
          <a:p>
            <a:r>
              <a:rPr lang="ru-RU" sz="2000" dirty="0" smtClean="0"/>
              <a:t>Сквер «Памяти Героев»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1785926"/>
            <a:ext cx="6000791" cy="450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Хиславичское городское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Братская могила</a:t>
            </a:r>
          </a:p>
          <a:p>
            <a:r>
              <a:rPr lang="ru-RU" sz="2000" dirty="0" smtClean="0"/>
              <a:t>п. Хиславичи</a:t>
            </a:r>
          </a:p>
          <a:p>
            <a:r>
              <a:rPr lang="ru-RU" sz="2000" dirty="0" smtClean="0"/>
              <a:t>Сквер «Памяти Героев»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1785926"/>
            <a:ext cx="6000791" cy="450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Городищенское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143636" y="2214554"/>
            <a:ext cx="3000364" cy="3916371"/>
          </a:xfrm>
        </p:spPr>
        <p:txBody>
          <a:bodyPr/>
          <a:lstStyle/>
          <a:p>
            <a:r>
              <a:rPr lang="ru-RU" sz="2000" dirty="0" smtClean="0"/>
              <a:t>Индивидуальная могила пленного, расстрелянного немцами </a:t>
            </a:r>
          </a:p>
          <a:p>
            <a:r>
              <a:rPr lang="ru-RU" sz="2000" dirty="0" smtClean="0"/>
              <a:t>д.Сиваи</a:t>
            </a:r>
          </a:p>
          <a:p>
            <a:r>
              <a:rPr lang="ru-RU" sz="2000" dirty="0" smtClean="0"/>
              <a:t>SN150186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57224" y="1571612"/>
            <a:ext cx="3786214" cy="50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Хиславичское городское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Братская могила</a:t>
            </a:r>
          </a:p>
          <a:p>
            <a:r>
              <a:rPr lang="ru-RU" sz="2000" dirty="0" smtClean="0"/>
              <a:t>п. Хиславичи</a:t>
            </a:r>
          </a:p>
          <a:p>
            <a:r>
              <a:rPr lang="ru-RU" sz="2000" dirty="0" smtClean="0"/>
              <a:t>Сквер «Памяти Героев»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4348" y="1785926"/>
            <a:ext cx="6000790" cy="450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Хиславичское городское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Место расстрела гитлеровцами мирных жителей в п. Хиславичи</a:t>
            </a:r>
          </a:p>
          <a:p>
            <a:r>
              <a:rPr lang="ru-RU" sz="2000" dirty="0" smtClean="0"/>
              <a:t>п. Хиславичи</a:t>
            </a:r>
          </a:p>
          <a:p>
            <a:r>
              <a:rPr lang="ru-RU" sz="2000" dirty="0" smtClean="0"/>
              <a:t>в районе </a:t>
            </a:r>
          </a:p>
          <a:p>
            <a:pPr>
              <a:buNone/>
            </a:pPr>
            <a:r>
              <a:rPr lang="ru-RU" sz="2000" dirty="0" smtClean="0"/>
              <a:t>     ул. Шилкина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71604" y="1571612"/>
            <a:ext cx="4500594" cy="51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Городищенское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Обелиск воинам </a:t>
            </a:r>
          </a:p>
          <a:p>
            <a:r>
              <a:rPr lang="ru-RU" sz="2000" dirty="0" smtClean="0"/>
              <a:t>д. Жанвиль</a:t>
            </a:r>
          </a:p>
          <a:p>
            <a:r>
              <a:rPr lang="en-US" sz="2000" dirty="0" smtClean="0"/>
              <a:t>SN150190</a:t>
            </a:r>
            <a:endParaRPr lang="ru-RU" sz="2000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42910" y="1714488"/>
            <a:ext cx="6096044" cy="457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Городищенское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Обелиск воинам д.Городище</a:t>
            </a:r>
          </a:p>
          <a:p>
            <a:r>
              <a:rPr lang="en-US" sz="2000" dirty="0" smtClean="0"/>
              <a:t>SN150198</a:t>
            </a:r>
            <a:endParaRPr lang="ru-RU" sz="2000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42911" y="1714488"/>
            <a:ext cx="6096042" cy="457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Городищенское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Обелиск воинам </a:t>
            </a:r>
          </a:p>
          <a:p>
            <a:r>
              <a:rPr lang="ru-RU" sz="2000" dirty="0" smtClean="0"/>
              <a:t>д. Иозефовка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2911" y="1714488"/>
            <a:ext cx="6096042" cy="457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Городищенское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Братская могила воинам десантникам </a:t>
            </a:r>
          </a:p>
          <a:p>
            <a:r>
              <a:rPr lang="ru-RU" sz="2000" dirty="0" smtClean="0"/>
              <a:t>д. Старая Буда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2911" y="1714488"/>
            <a:ext cx="6096041" cy="457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Городищенское сельское поселение</a:t>
            </a:r>
          </a:p>
        </p:txBody>
      </p:sp>
      <p:sp>
        <p:nvSpPr>
          <p:cNvPr id="4099" name="Содержимое 3"/>
          <p:cNvSpPr>
            <a:spLocks noGrp="1"/>
          </p:cNvSpPr>
          <p:nvPr>
            <p:ph sz="half" idx="2"/>
          </p:nvPr>
        </p:nvSpPr>
        <p:spPr>
          <a:xfrm>
            <a:off x="6786578" y="2428868"/>
            <a:ext cx="2357422" cy="3702057"/>
          </a:xfrm>
        </p:spPr>
        <p:txBody>
          <a:bodyPr/>
          <a:lstStyle/>
          <a:p>
            <a:r>
              <a:rPr lang="ru-RU" sz="2000" dirty="0" smtClean="0"/>
              <a:t>Одиночная могила воину партизану  </a:t>
            </a:r>
          </a:p>
          <a:p>
            <a:r>
              <a:rPr lang="ru-RU" sz="2000" dirty="0" smtClean="0"/>
              <a:t>д. Шершневка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2911" y="1714488"/>
            <a:ext cx="6096041" cy="457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wind.wav"/>
      </p:stSnd>
    </p:sndAc>
  </p:transition>
</p:sld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131</TotalTime>
  <Words>426</Words>
  <Application>Microsoft Office PowerPoint</Application>
  <PresentationFormat>Экран (4:3)</PresentationFormat>
  <Paragraphs>137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Тема2</vt:lpstr>
      <vt:lpstr>Слайд 1</vt:lpstr>
      <vt:lpstr>Владимировское сельское поселение</vt:lpstr>
      <vt:lpstr>Владимировское сельское поселение</vt:lpstr>
      <vt:lpstr>Городищенское сельское поселение</vt:lpstr>
      <vt:lpstr>Городищенское сельское поселение</vt:lpstr>
      <vt:lpstr>Городищенское сельское поселение</vt:lpstr>
      <vt:lpstr>Городищенское сельское поселение</vt:lpstr>
      <vt:lpstr>Городищенское сельское поселение</vt:lpstr>
      <vt:lpstr>Городищенское сельское поселение</vt:lpstr>
      <vt:lpstr>Городищенское сельское поселение</vt:lpstr>
      <vt:lpstr>Городищенское сельское поселение</vt:lpstr>
      <vt:lpstr>Кожуховичское сельское поселение</vt:lpstr>
      <vt:lpstr>Кожуховичское сельское поселение</vt:lpstr>
      <vt:lpstr>Кожуховичское сельское поселение</vt:lpstr>
      <vt:lpstr>Кожуховичское сельское поселение</vt:lpstr>
      <vt:lpstr>Кожуховичское сельское поселение</vt:lpstr>
      <vt:lpstr>Кожуховичское сельское поселение</vt:lpstr>
      <vt:lpstr>Печерское сельское поселение</vt:lpstr>
      <vt:lpstr>Печерское сельское поселение</vt:lpstr>
      <vt:lpstr>Печерское сельское поселение</vt:lpstr>
      <vt:lpstr>Печерское сельское поселение</vt:lpstr>
      <vt:lpstr>Печерское сельское поселение</vt:lpstr>
      <vt:lpstr>Печерское сельское поселение</vt:lpstr>
      <vt:lpstr>Печерское сельское поселение</vt:lpstr>
      <vt:lpstr>Печерское сельское поселение</vt:lpstr>
      <vt:lpstr>Печерское сельское поселение</vt:lpstr>
      <vt:lpstr>Корзовское сельское поселение</vt:lpstr>
      <vt:lpstr>Корзовское сельское поселение</vt:lpstr>
      <vt:lpstr>Корзовское сельское поселение</vt:lpstr>
      <vt:lpstr>Корзовское сельское поселение</vt:lpstr>
      <vt:lpstr>Корзовское сельское поселение</vt:lpstr>
      <vt:lpstr>Череповское сельское поселение</vt:lpstr>
      <vt:lpstr>Череповское сельское поселение</vt:lpstr>
      <vt:lpstr>Череповское сельское поселение</vt:lpstr>
      <vt:lpstr>Хиславичское городское поселение</vt:lpstr>
      <vt:lpstr>Хиславичское городское поселение</vt:lpstr>
      <vt:lpstr>Хиславичское городское поселение</vt:lpstr>
      <vt:lpstr>Хиславичское городское поселение</vt:lpstr>
      <vt:lpstr>Хиславичское городское поселение</vt:lpstr>
      <vt:lpstr>Хиславичское городское поселение</vt:lpstr>
      <vt:lpstr>Хиславичское городское поселение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76</cp:revision>
  <dcterms:created xsi:type="dcterms:W3CDTF">2010-03-26T13:46:08Z</dcterms:created>
  <dcterms:modified xsi:type="dcterms:W3CDTF">2020-01-15T14:06:54Z</dcterms:modified>
</cp:coreProperties>
</file>